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2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BF5CDA-CBD1-4D0F-AC0E-67B0258A1DD7}" v="88" dt="2022-12-14T17:38:08.1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rali Thakkar" userId="1e81f7d064237442" providerId="LiveId" clId="{0CBF5CDA-CBD1-4D0F-AC0E-67B0258A1DD7}"/>
    <pc:docChg chg="undo redo custSel addSld modSld">
      <pc:chgData name="Nirali Thakkar" userId="1e81f7d064237442" providerId="LiveId" clId="{0CBF5CDA-CBD1-4D0F-AC0E-67B0258A1DD7}" dt="2022-12-14T17:38:43.145" v="1200" actId="20577"/>
      <pc:docMkLst>
        <pc:docMk/>
      </pc:docMkLst>
      <pc:sldChg chg="addSp delSp modSp mod delAnim modAnim">
        <pc:chgData name="Nirali Thakkar" userId="1e81f7d064237442" providerId="LiveId" clId="{0CBF5CDA-CBD1-4D0F-AC0E-67B0258A1DD7}" dt="2022-12-14T17:38:43.145" v="1200" actId="20577"/>
        <pc:sldMkLst>
          <pc:docMk/>
          <pc:sldMk cId="50088768" sldId="256"/>
        </pc:sldMkLst>
        <pc:spChg chg="mod">
          <ac:chgData name="Nirali Thakkar" userId="1e81f7d064237442" providerId="LiveId" clId="{0CBF5CDA-CBD1-4D0F-AC0E-67B0258A1DD7}" dt="2022-12-14T17:38:43.145" v="1200" actId="20577"/>
          <ac:spMkLst>
            <pc:docMk/>
            <pc:sldMk cId="50088768" sldId="256"/>
            <ac:spMk id="27" creationId="{41221889-1930-E1C3-2421-A5A2D3006214}"/>
          </ac:spMkLst>
        </pc:spChg>
        <pc:picChg chg="del mod ord">
          <ac:chgData name="Nirali Thakkar" userId="1e81f7d064237442" providerId="LiveId" clId="{0CBF5CDA-CBD1-4D0F-AC0E-67B0258A1DD7}" dt="2022-12-14T04:09:54.002" v="2" actId="478"/>
          <ac:picMkLst>
            <pc:docMk/>
            <pc:sldMk cId="50088768" sldId="256"/>
            <ac:picMk id="2" creationId="{0F7DA035-7A13-FB0A-9F89-237F35194149}"/>
          </ac:picMkLst>
        </pc:picChg>
        <pc:picChg chg="add del mod">
          <ac:chgData name="Nirali Thakkar" userId="1e81f7d064237442" providerId="LiveId" clId="{0CBF5CDA-CBD1-4D0F-AC0E-67B0258A1DD7}" dt="2022-12-14T12:42:04.802" v="100" actId="478"/>
          <ac:picMkLst>
            <pc:docMk/>
            <pc:sldMk cId="50088768" sldId="256"/>
            <ac:picMk id="2" creationId="{335E42A7-5AE5-3BCA-DDD8-BC5309268265}"/>
          </ac:picMkLst>
        </pc:picChg>
        <pc:picChg chg="add mod">
          <ac:chgData name="Nirali Thakkar" userId="1e81f7d064237442" providerId="LiveId" clId="{0CBF5CDA-CBD1-4D0F-AC0E-67B0258A1DD7}" dt="2022-12-14T14:28:10.024" v="496" actId="1076"/>
          <ac:picMkLst>
            <pc:docMk/>
            <pc:sldMk cId="50088768" sldId="256"/>
            <ac:picMk id="3" creationId="{DAB93266-9996-84EB-865A-E439A67CBE12}"/>
          </ac:picMkLst>
        </pc:picChg>
      </pc:sldChg>
      <pc:sldChg chg="addSp modSp mod modAnim">
        <pc:chgData name="Nirali Thakkar" userId="1e81f7d064237442" providerId="LiveId" clId="{0CBF5CDA-CBD1-4D0F-AC0E-67B0258A1DD7}" dt="2022-12-14T17:38:08.117" v="1179"/>
        <pc:sldMkLst>
          <pc:docMk/>
          <pc:sldMk cId="1402485953" sldId="258"/>
        </pc:sldMkLst>
        <pc:picChg chg="add mod">
          <ac:chgData name="Nirali Thakkar" userId="1e81f7d064237442" providerId="LiveId" clId="{0CBF5CDA-CBD1-4D0F-AC0E-67B0258A1DD7}" dt="2022-12-14T14:28:33.487" v="498" actId="1076"/>
          <ac:picMkLst>
            <pc:docMk/>
            <pc:sldMk cId="1402485953" sldId="258"/>
            <ac:picMk id="3" creationId="{6FC6EC4F-83A5-902B-97F7-DD17312CD1D1}"/>
          </ac:picMkLst>
        </pc:picChg>
      </pc:sldChg>
      <pc:sldChg chg="addSp modSp mod modAnim">
        <pc:chgData name="Nirali Thakkar" userId="1e81f7d064237442" providerId="LiveId" clId="{0CBF5CDA-CBD1-4D0F-AC0E-67B0258A1DD7}" dt="2022-12-14T14:28:00.683" v="495" actId="1076"/>
        <pc:sldMkLst>
          <pc:docMk/>
          <pc:sldMk cId="3651516991" sldId="259"/>
        </pc:sldMkLst>
        <pc:spChg chg="mod">
          <ac:chgData name="Nirali Thakkar" userId="1e81f7d064237442" providerId="LiveId" clId="{0CBF5CDA-CBD1-4D0F-AC0E-67B0258A1DD7}" dt="2022-12-14T14:26:24.364" v="482" actId="20577"/>
          <ac:spMkLst>
            <pc:docMk/>
            <pc:sldMk cId="3651516991" sldId="259"/>
            <ac:spMk id="4" creationId="{8875AB7E-4AEF-157B-7A1B-19B6F1442E2E}"/>
          </ac:spMkLst>
        </pc:spChg>
        <pc:spChg chg="mod">
          <ac:chgData name="Nirali Thakkar" userId="1e81f7d064237442" providerId="LiveId" clId="{0CBF5CDA-CBD1-4D0F-AC0E-67B0258A1DD7}" dt="2022-12-14T14:25:02.393" v="473" actId="20577"/>
          <ac:spMkLst>
            <pc:docMk/>
            <pc:sldMk cId="3651516991" sldId="259"/>
            <ac:spMk id="5" creationId="{768572FF-8033-B00F-14F4-3EE5175C3CA1}"/>
          </ac:spMkLst>
        </pc:spChg>
        <pc:picChg chg="add mod">
          <ac:chgData name="Nirali Thakkar" userId="1e81f7d064237442" providerId="LiveId" clId="{0CBF5CDA-CBD1-4D0F-AC0E-67B0258A1DD7}" dt="2022-12-14T14:28:00.683" v="495" actId="1076"/>
          <ac:picMkLst>
            <pc:docMk/>
            <pc:sldMk cId="3651516991" sldId="259"/>
            <ac:picMk id="2" creationId="{9F4D29B0-93E0-D036-2C83-4B3307DD4913}"/>
          </ac:picMkLst>
        </pc:picChg>
      </pc:sldChg>
      <pc:sldChg chg="addSp delSp modSp mod modAnim">
        <pc:chgData name="Nirali Thakkar" userId="1e81f7d064237442" providerId="LiveId" clId="{0CBF5CDA-CBD1-4D0F-AC0E-67B0258A1DD7}" dt="2022-12-14T16:18:05.118" v="507"/>
        <pc:sldMkLst>
          <pc:docMk/>
          <pc:sldMk cId="986220585" sldId="260"/>
        </pc:sldMkLst>
        <pc:spChg chg="mod">
          <ac:chgData name="Nirali Thakkar" userId="1e81f7d064237442" providerId="LiveId" clId="{0CBF5CDA-CBD1-4D0F-AC0E-67B0258A1DD7}" dt="2022-12-14T10:43:47.398" v="21" actId="1076"/>
          <ac:spMkLst>
            <pc:docMk/>
            <pc:sldMk cId="986220585" sldId="260"/>
            <ac:spMk id="9" creationId="{8E74D42F-F93C-494C-80B1-F87D61F3100E}"/>
          </ac:spMkLst>
        </pc:spChg>
        <pc:picChg chg="add mod">
          <ac:chgData name="Nirali Thakkar" userId="1e81f7d064237442" providerId="LiveId" clId="{0CBF5CDA-CBD1-4D0F-AC0E-67B0258A1DD7}" dt="2022-12-14T16:17:59.431" v="505" actId="1076"/>
          <ac:picMkLst>
            <pc:docMk/>
            <pc:sldMk cId="986220585" sldId="260"/>
            <ac:picMk id="2" creationId="{014DFDBD-FB00-1CE6-488B-EED0E8034574}"/>
          </ac:picMkLst>
        </pc:picChg>
        <pc:picChg chg="add mod">
          <ac:chgData name="Nirali Thakkar" userId="1e81f7d064237442" providerId="LiveId" clId="{0CBF5CDA-CBD1-4D0F-AC0E-67B0258A1DD7}" dt="2022-12-14T10:43:47.917" v="23" actId="1076"/>
          <ac:picMkLst>
            <pc:docMk/>
            <pc:sldMk cId="986220585" sldId="260"/>
            <ac:picMk id="3" creationId="{19CA51D8-B916-DB3F-D522-390C4F141D37}"/>
          </ac:picMkLst>
        </pc:picChg>
        <pc:picChg chg="add del mod">
          <ac:chgData name="Nirali Thakkar" userId="1e81f7d064237442" providerId="LiveId" clId="{0CBF5CDA-CBD1-4D0F-AC0E-67B0258A1DD7}" dt="2022-12-14T10:43:45.119" v="18" actId="478"/>
          <ac:picMkLst>
            <pc:docMk/>
            <pc:sldMk cId="986220585" sldId="260"/>
            <ac:picMk id="5" creationId="{A751D5CA-1DB6-D9A5-33C5-7A358CE7ED5C}"/>
          </ac:picMkLst>
        </pc:picChg>
      </pc:sldChg>
      <pc:sldChg chg="addSp modSp mod modAnim">
        <pc:chgData name="Nirali Thakkar" userId="1e81f7d064237442" providerId="LiveId" clId="{0CBF5CDA-CBD1-4D0F-AC0E-67B0258A1DD7}" dt="2022-12-14T17:10:56.214" v="637" actId="20577"/>
        <pc:sldMkLst>
          <pc:docMk/>
          <pc:sldMk cId="362676708" sldId="261"/>
        </pc:sldMkLst>
        <pc:spChg chg="mod">
          <ac:chgData name="Nirali Thakkar" userId="1e81f7d064237442" providerId="LiveId" clId="{0CBF5CDA-CBD1-4D0F-AC0E-67B0258A1DD7}" dt="2022-12-14T14:26:28.753" v="491" actId="20577"/>
          <ac:spMkLst>
            <pc:docMk/>
            <pc:sldMk cId="362676708" sldId="261"/>
            <ac:spMk id="4" creationId="{203C03E6-7C6F-6672-D54C-AA8BE8D79C12}"/>
          </ac:spMkLst>
        </pc:spChg>
        <pc:spChg chg="mod">
          <ac:chgData name="Nirali Thakkar" userId="1e81f7d064237442" providerId="LiveId" clId="{0CBF5CDA-CBD1-4D0F-AC0E-67B0258A1DD7}" dt="2022-12-14T11:55:30.870" v="88" actId="1076"/>
          <ac:spMkLst>
            <pc:docMk/>
            <pc:sldMk cId="362676708" sldId="261"/>
            <ac:spMk id="7" creationId="{F259E376-5B47-B455-D7EC-0FF309B70A74}"/>
          </ac:spMkLst>
        </pc:spChg>
        <pc:spChg chg="mod">
          <ac:chgData name="Nirali Thakkar" userId="1e81f7d064237442" providerId="LiveId" clId="{0CBF5CDA-CBD1-4D0F-AC0E-67B0258A1DD7}" dt="2022-12-14T17:10:56.214" v="637" actId="20577"/>
          <ac:spMkLst>
            <pc:docMk/>
            <pc:sldMk cId="362676708" sldId="261"/>
            <ac:spMk id="9" creationId="{EA97724A-C5D8-C724-C272-642ABEE0519D}"/>
          </ac:spMkLst>
        </pc:spChg>
        <pc:spChg chg="mod">
          <ac:chgData name="Nirali Thakkar" userId="1e81f7d064237442" providerId="LiveId" clId="{0CBF5CDA-CBD1-4D0F-AC0E-67B0258A1DD7}" dt="2022-12-14T11:55:26.350" v="87" actId="1076"/>
          <ac:spMkLst>
            <pc:docMk/>
            <pc:sldMk cId="362676708" sldId="261"/>
            <ac:spMk id="11" creationId="{D3A372CC-3E81-E8FD-0BFC-EB71B0120C58}"/>
          </ac:spMkLst>
        </pc:spChg>
        <pc:spChg chg="mod">
          <ac:chgData name="Nirali Thakkar" userId="1e81f7d064237442" providerId="LiveId" clId="{0CBF5CDA-CBD1-4D0F-AC0E-67B0258A1DD7}" dt="2022-12-14T11:54:53.088" v="84" actId="1076"/>
          <ac:spMkLst>
            <pc:docMk/>
            <pc:sldMk cId="362676708" sldId="261"/>
            <ac:spMk id="15" creationId="{1389E562-C141-EB4C-4DE1-B15506224882}"/>
          </ac:spMkLst>
        </pc:spChg>
        <pc:picChg chg="add mod">
          <ac:chgData name="Nirali Thakkar" userId="1e81f7d064237442" providerId="LiveId" clId="{0CBF5CDA-CBD1-4D0F-AC0E-67B0258A1DD7}" dt="2022-12-14T15:45:26.780" v="500" actId="1076"/>
          <ac:picMkLst>
            <pc:docMk/>
            <pc:sldMk cId="362676708" sldId="261"/>
            <ac:picMk id="6" creationId="{041A3F75-1E2A-9C91-69F8-885CE07A0548}"/>
          </ac:picMkLst>
        </pc:picChg>
        <pc:cxnChg chg="mod">
          <ac:chgData name="Nirali Thakkar" userId="1e81f7d064237442" providerId="LiveId" clId="{0CBF5CDA-CBD1-4D0F-AC0E-67B0258A1DD7}" dt="2022-12-14T11:55:42.388" v="91" actId="1076"/>
          <ac:cxnSpMkLst>
            <pc:docMk/>
            <pc:sldMk cId="362676708" sldId="261"/>
            <ac:cxnSpMk id="5" creationId="{8507E9CD-D655-8404-E148-466B314D6076}"/>
          </ac:cxnSpMkLst>
        </pc:cxnChg>
      </pc:sldChg>
      <pc:sldChg chg="addSp modSp mod modAnim">
        <pc:chgData name="Nirali Thakkar" userId="1e81f7d064237442" providerId="LiveId" clId="{0CBF5CDA-CBD1-4D0F-AC0E-67B0258A1DD7}" dt="2022-12-14T17:02:22.227" v="603"/>
        <pc:sldMkLst>
          <pc:docMk/>
          <pc:sldMk cId="3970488149" sldId="262"/>
        </pc:sldMkLst>
        <pc:spChg chg="mod">
          <ac:chgData name="Nirali Thakkar" userId="1e81f7d064237442" providerId="LiveId" clId="{0CBF5CDA-CBD1-4D0F-AC0E-67B0258A1DD7}" dt="2022-12-14T16:39:40.795" v="599" actId="1076"/>
          <ac:spMkLst>
            <pc:docMk/>
            <pc:sldMk cId="3970488149" sldId="262"/>
            <ac:spMk id="7" creationId="{530B783A-99CE-1A00-16A3-FDE6AE08F0E8}"/>
          </ac:spMkLst>
        </pc:spChg>
        <pc:picChg chg="add mod">
          <ac:chgData name="Nirali Thakkar" userId="1e81f7d064237442" providerId="LiveId" clId="{0CBF5CDA-CBD1-4D0F-AC0E-67B0258A1DD7}" dt="2022-12-14T17:02:10.615" v="601" actId="1076"/>
          <ac:picMkLst>
            <pc:docMk/>
            <pc:sldMk cId="3970488149" sldId="262"/>
            <ac:picMk id="2" creationId="{A31CCD1F-E662-B95C-BB33-280E8DE69AF0}"/>
          </ac:picMkLst>
        </pc:picChg>
      </pc:sldChg>
      <pc:sldChg chg="addSp modSp mod modAnim">
        <pc:chgData name="Nirali Thakkar" userId="1e81f7d064237442" providerId="LiveId" clId="{0CBF5CDA-CBD1-4D0F-AC0E-67B0258A1DD7}" dt="2022-12-14T17:03:21.411" v="607"/>
        <pc:sldMkLst>
          <pc:docMk/>
          <pc:sldMk cId="1827269537" sldId="263"/>
        </pc:sldMkLst>
        <pc:picChg chg="add mod">
          <ac:chgData name="Nirali Thakkar" userId="1e81f7d064237442" providerId="LiveId" clId="{0CBF5CDA-CBD1-4D0F-AC0E-67B0258A1DD7}" dt="2022-12-14T17:03:18.470" v="605" actId="1076"/>
          <ac:picMkLst>
            <pc:docMk/>
            <pc:sldMk cId="1827269537" sldId="263"/>
            <ac:picMk id="2" creationId="{2892F1DF-C9F6-05A5-BF85-E0CF027416FE}"/>
          </ac:picMkLst>
        </pc:picChg>
      </pc:sldChg>
      <pc:sldChg chg="addSp modSp mod modAnim">
        <pc:chgData name="Nirali Thakkar" userId="1e81f7d064237442" providerId="LiveId" clId="{0CBF5CDA-CBD1-4D0F-AC0E-67B0258A1DD7}" dt="2022-12-14T17:08:19.604" v="611"/>
        <pc:sldMkLst>
          <pc:docMk/>
          <pc:sldMk cId="3022981080" sldId="264"/>
        </pc:sldMkLst>
        <pc:picChg chg="add mod">
          <ac:chgData name="Nirali Thakkar" userId="1e81f7d064237442" providerId="LiveId" clId="{0CBF5CDA-CBD1-4D0F-AC0E-67B0258A1DD7}" dt="2022-12-14T17:08:14.614" v="609" actId="1076"/>
          <ac:picMkLst>
            <pc:docMk/>
            <pc:sldMk cId="3022981080" sldId="264"/>
            <ac:picMk id="2" creationId="{46474381-89E1-19D1-6A18-4D6CAF58D4A1}"/>
          </ac:picMkLst>
        </pc:picChg>
      </pc:sldChg>
      <pc:sldChg chg="addSp delSp modSp mod delAnim modAnim">
        <pc:chgData name="Nirali Thakkar" userId="1e81f7d064237442" providerId="LiveId" clId="{0CBF5CDA-CBD1-4D0F-AC0E-67B0258A1DD7}" dt="2022-12-14T17:31:14.341" v="1160" actId="1076"/>
        <pc:sldMkLst>
          <pc:docMk/>
          <pc:sldMk cId="3192888727" sldId="265"/>
        </pc:sldMkLst>
        <pc:graphicFrameChg chg="mod">
          <ac:chgData name="Nirali Thakkar" userId="1e81f7d064237442" providerId="LiveId" clId="{0CBF5CDA-CBD1-4D0F-AC0E-67B0258A1DD7}" dt="2022-12-14T17:08:35.430" v="628" actId="20577"/>
          <ac:graphicFrameMkLst>
            <pc:docMk/>
            <pc:sldMk cId="3192888727" sldId="265"/>
            <ac:graphicFrameMk id="19" creationId="{39EB5BE9-3DFA-6BFD-A2DA-BD9CDB0593DF}"/>
          </ac:graphicFrameMkLst>
        </pc:graphicFrameChg>
        <pc:picChg chg="add del mod">
          <ac:chgData name="Nirali Thakkar" userId="1e81f7d064237442" providerId="LiveId" clId="{0CBF5CDA-CBD1-4D0F-AC0E-67B0258A1DD7}" dt="2022-12-14T17:31:01.430" v="1158" actId="478"/>
          <ac:picMkLst>
            <pc:docMk/>
            <pc:sldMk cId="3192888727" sldId="265"/>
            <ac:picMk id="2" creationId="{D5DAEB85-4619-5B05-2183-091EFAA2E4A7}"/>
          </ac:picMkLst>
        </pc:picChg>
        <pc:picChg chg="add mod">
          <ac:chgData name="Nirali Thakkar" userId="1e81f7d064237442" providerId="LiveId" clId="{0CBF5CDA-CBD1-4D0F-AC0E-67B0258A1DD7}" dt="2022-12-14T17:31:14.341" v="1160" actId="1076"/>
          <ac:picMkLst>
            <pc:docMk/>
            <pc:sldMk cId="3192888727" sldId="265"/>
            <ac:picMk id="7" creationId="{857E514A-0823-B86F-83D0-370AF594E3AE}"/>
          </ac:picMkLst>
        </pc:picChg>
      </pc:sldChg>
      <pc:sldChg chg="addSp modSp mod modAnim">
        <pc:chgData name="Nirali Thakkar" userId="1e81f7d064237442" providerId="LiveId" clId="{0CBF5CDA-CBD1-4D0F-AC0E-67B0258A1DD7}" dt="2022-12-14T17:23:29.394" v="1146"/>
        <pc:sldMkLst>
          <pc:docMk/>
          <pc:sldMk cId="467301139" sldId="266"/>
        </pc:sldMkLst>
        <pc:picChg chg="add mod">
          <ac:chgData name="Nirali Thakkar" userId="1e81f7d064237442" providerId="LiveId" clId="{0CBF5CDA-CBD1-4D0F-AC0E-67B0258A1DD7}" dt="2022-12-14T17:23:23.185" v="1144" actId="1076"/>
          <ac:picMkLst>
            <pc:docMk/>
            <pc:sldMk cId="467301139" sldId="266"/>
            <ac:picMk id="3" creationId="{BD73FD06-F2A2-0DB3-0780-DF0A16C29CB7}"/>
          </ac:picMkLst>
        </pc:picChg>
      </pc:sldChg>
      <pc:sldChg chg="addSp delSp modSp new mod modAnim">
        <pc:chgData name="Nirali Thakkar" userId="1e81f7d064237442" providerId="LiveId" clId="{0CBF5CDA-CBD1-4D0F-AC0E-67B0258A1DD7}" dt="2022-12-14T17:29:45.506" v="1150"/>
        <pc:sldMkLst>
          <pc:docMk/>
          <pc:sldMk cId="2579885398" sldId="267"/>
        </pc:sldMkLst>
        <pc:spChg chg="add del mod">
          <ac:chgData name="Nirali Thakkar" userId="1e81f7d064237442" providerId="LiveId" clId="{0CBF5CDA-CBD1-4D0F-AC0E-67B0258A1DD7}" dt="2022-12-14T17:12:41.984" v="658" actId="478"/>
          <ac:spMkLst>
            <pc:docMk/>
            <pc:sldMk cId="2579885398" sldId="267"/>
            <ac:spMk id="2" creationId="{5B7F0C2D-54DD-4954-3CE0-555879307368}"/>
          </ac:spMkLst>
        </pc:spChg>
        <pc:spChg chg="add mod">
          <ac:chgData name="Nirali Thakkar" userId="1e81f7d064237442" providerId="LiveId" clId="{0CBF5CDA-CBD1-4D0F-AC0E-67B0258A1DD7}" dt="2022-12-14T17:12:22.652" v="644" actId="14100"/>
          <ac:spMkLst>
            <pc:docMk/>
            <pc:sldMk cId="2579885398" sldId="267"/>
            <ac:spMk id="3" creationId="{9073590A-0BFE-2F69-0D9C-C7AB0AAC0D04}"/>
          </ac:spMkLst>
        </pc:spChg>
        <pc:spChg chg="add mod">
          <ac:chgData name="Nirali Thakkar" userId="1e81f7d064237442" providerId="LiveId" clId="{0CBF5CDA-CBD1-4D0F-AC0E-67B0258A1DD7}" dt="2022-12-14T17:13:12.596" v="673" actId="207"/>
          <ac:spMkLst>
            <pc:docMk/>
            <pc:sldMk cId="2579885398" sldId="267"/>
            <ac:spMk id="4" creationId="{4A71A5C0-60BB-F873-2737-7A990DF61157}"/>
          </ac:spMkLst>
        </pc:spChg>
        <pc:spChg chg="add mod">
          <ac:chgData name="Nirali Thakkar" userId="1e81f7d064237442" providerId="LiveId" clId="{0CBF5CDA-CBD1-4D0F-AC0E-67B0258A1DD7}" dt="2022-12-14T17:18:44.565" v="1142" actId="20577"/>
          <ac:spMkLst>
            <pc:docMk/>
            <pc:sldMk cId="2579885398" sldId="267"/>
            <ac:spMk id="5" creationId="{F4E34841-BA1F-1FA2-9C42-7543C5F42DF9}"/>
          </ac:spMkLst>
        </pc:spChg>
        <pc:picChg chg="add mod">
          <ac:chgData name="Nirali Thakkar" userId="1e81f7d064237442" providerId="LiveId" clId="{0CBF5CDA-CBD1-4D0F-AC0E-67B0258A1DD7}" dt="2022-12-14T17:29:40.846" v="1148" actId="1076"/>
          <ac:picMkLst>
            <pc:docMk/>
            <pc:sldMk cId="2579885398" sldId="267"/>
            <ac:picMk id="6" creationId="{C557BB18-41A0-D172-11D0-A224D4B5B9C6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1B371C-83B8-4BD6-B868-22A704FF558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4A4407-7CEB-45BC-AF8F-5935D56708D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200" dirty="0"/>
            <a:t>Connects with a study partner from the same course or University to study together</a:t>
          </a:r>
          <a:endParaRPr lang="en-US" sz="2200" dirty="0"/>
        </a:p>
      </dgm:t>
    </dgm:pt>
    <dgm:pt modelId="{22F3F438-CB2D-40E6-A4D0-DE10E8AAC98E}" type="parTrans" cxnId="{1D40DE3B-D898-4AC2-8B2A-D21B1411CB1E}">
      <dgm:prSet/>
      <dgm:spPr/>
      <dgm:t>
        <a:bodyPr/>
        <a:lstStyle/>
        <a:p>
          <a:endParaRPr lang="en-US"/>
        </a:p>
      </dgm:t>
    </dgm:pt>
    <dgm:pt modelId="{4404E892-7230-40AC-8532-B2290A6E53DE}" type="sibTrans" cxnId="{1D40DE3B-D898-4AC2-8B2A-D21B1411CB1E}">
      <dgm:prSet/>
      <dgm:spPr/>
      <dgm:t>
        <a:bodyPr/>
        <a:lstStyle/>
        <a:p>
          <a:endParaRPr lang="en-US"/>
        </a:p>
      </dgm:t>
    </dgm:pt>
    <dgm:pt modelId="{626B76D7-220A-42D3-A92D-0B615CE9B98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IN" sz="2200" dirty="0"/>
            <a:t>Based on the Pomodoro Studying Technique, one can select the number of hours to study from 1 to 3 </a:t>
          </a:r>
          <a:endParaRPr lang="en-US" sz="2200" dirty="0"/>
        </a:p>
      </dgm:t>
    </dgm:pt>
    <dgm:pt modelId="{1F1DEF54-1313-4BA6-8301-0D2FD141946E}" type="parTrans" cxnId="{23CD4AF1-ED02-457E-8314-4B39D8C90961}">
      <dgm:prSet/>
      <dgm:spPr/>
      <dgm:t>
        <a:bodyPr/>
        <a:lstStyle/>
        <a:p>
          <a:endParaRPr lang="en-US"/>
        </a:p>
      </dgm:t>
    </dgm:pt>
    <dgm:pt modelId="{83582C25-441F-4C87-BF5D-B5B97105DFA9}" type="sibTrans" cxnId="{23CD4AF1-ED02-457E-8314-4B39D8C90961}">
      <dgm:prSet/>
      <dgm:spPr/>
      <dgm:t>
        <a:bodyPr/>
        <a:lstStyle/>
        <a:p>
          <a:endParaRPr lang="en-US"/>
        </a:p>
      </dgm:t>
    </dgm:pt>
    <dgm:pt modelId="{A0EFC762-9707-4693-9804-89E86E47FC8A}" type="pres">
      <dgm:prSet presAssocID="{8E1B371C-83B8-4BD6-B868-22A704FF5586}" presName="root" presStyleCnt="0">
        <dgm:presLayoutVars>
          <dgm:dir/>
          <dgm:resizeHandles val="exact"/>
        </dgm:presLayoutVars>
      </dgm:prSet>
      <dgm:spPr/>
    </dgm:pt>
    <dgm:pt modelId="{53BC89A9-1713-4969-B515-F3C5E8D2DE4A}" type="pres">
      <dgm:prSet presAssocID="{9E4A4407-7CEB-45BC-AF8F-5935D56708DE}" presName="compNode" presStyleCnt="0"/>
      <dgm:spPr/>
    </dgm:pt>
    <dgm:pt modelId="{29BA0D36-81BE-49B6-8A20-93E39BAF18B4}" type="pres">
      <dgm:prSet presAssocID="{9E4A4407-7CEB-45BC-AF8F-5935D56708DE}" presName="bgRect" presStyleLbl="bgShp" presStyleIdx="0" presStyleCnt="2" custLinFactNeighborX="-2976" custLinFactNeighborY="-992"/>
      <dgm:spPr/>
    </dgm:pt>
    <dgm:pt modelId="{3B64E5A4-31B4-4C1B-B1C3-87E422157B00}" type="pres">
      <dgm:prSet presAssocID="{9E4A4407-7CEB-45BC-AF8F-5935D56708D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0838EAE3-F395-4F87-96BA-887C084BA98E}" type="pres">
      <dgm:prSet presAssocID="{9E4A4407-7CEB-45BC-AF8F-5935D56708DE}" presName="spaceRect" presStyleCnt="0"/>
      <dgm:spPr/>
    </dgm:pt>
    <dgm:pt modelId="{EA1FB54A-CBF2-47E2-9989-2222EA56F4C3}" type="pres">
      <dgm:prSet presAssocID="{9E4A4407-7CEB-45BC-AF8F-5935D56708DE}" presName="parTx" presStyleLbl="revTx" presStyleIdx="0" presStyleCnt="2">
        <dgm:presLayoutVars>
          <dgm:chMax val="0"/>
          <dgm:chPref val="0"/>
        </dgm:presLayoutVars>
      </dgm:prSet>
      <dgm:spPr/>
    </dgm:pt>
    <dgm:pt modelId="{CBA9EF16-A8EC-4EFC-84A9-3B2A47174C90}" type="pres">
      <dgm:prSet presAssocID="{4404E892-7230-40AC-8532-B2290A6E53DE}" presName="sibTrans" presStyleCnt="0"/>
      <dgm:spPr/>
    </dgm:pt>
    <dgm:pt modelId="{98711E4B-3AA4-43DD-84C5-7D6B63178DFF}" type="pres">
      <dgm:prSet presAssocID="{626B76D7-220A-42D3-A92D-0B615CE9B983}" presName="compNode" presStyleCnt="0"/>
      <dgm:spPr/>
    </dgm:pt>
    <dgm:pt modelId="{20A107BA-558C-4BEF-8230-209CDE33E466}" type="pres">
      <dgm:prSet presAssocID="{626B76D7-220A-42D3-A92D-0B615CE9B983}" presName="bgRect" presStyleLbl="bgShp" presStyleIdx="1" presStyleCnt="2"/>
      <dgm:spPr/>
    </dgm:pt>
    <dgm:pt modelId="{E9BD667F-5A8C-4ACE-B4CD-3DE9559BDC9C}" type="pres">
      <dgm:prSet presAssocID="{626B76D7-220A-42D3-A92D-0B615CE9B98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3623B36-267F-4FCA-80F1-E1AD07C181D7}" type="pres">
      <dgm:prSet presAssocID="{626B76D7-220A-42D3-A92D-0B615CE9B983}" presName="spaceRect" presStyleCnt="0"/>
      <dgm:spPr/>
    </dgm:pt>
    <dgm:pt modelId="{CA99229F-70E7-4F88-B12C-EC6BEA104A20}" type="pres">
      <dgm:prSet presAssocID="{626B76D7-220A-42D3-A92D-0B615CE9B98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90BFE0E-1B32-4996-9E6D-1E903C8E0E39}" type="presOf" srcId="{626B76D7-220A-42D3-A92D-0B615CE9B983}" destId="{CA99229F-70E7-4F88-B12C-EC6BEA104A20}" srcOrd="0" destOrd="0" presId="urn:microsoft.com/office/officeart/2018/2/layout/IconVerticalSolidList"/>
    <dgm:cxn modelId="{1D40DE3B-D898-4AC2-8B2A-D21B1411CB1E}" srcId="{8E1B371C-83B8-4BD6-B868-22A704FF5586}" destId="{9E4A4407-7CEB-45BC-AF8F-5935D56708DE}" srcOrd="0" destOrd="0" parTransId="{22F3F438-CB2D-40E6-A4D0-DE10E8AAC98E}" sibTransId="{4404E892-7230-40AC-8532-B2290A6E53DE}"/>
    <dgm:cxn modelId="{E69EF4C4-5882-4EB3-A65F-6776197E0232}" type="presOf" srcId="{8E1B371C-83B8-4BD6-B868-22A704FF5586}" destId="{A0EFC762-9707-4693-9804-89E86E47FC8A}" srcOrd="0" destOrd="0" presId="urn:microsoft.com/office/officeart/2018/2/layout/IconVerticalSolidList"/>
    <dgm:cxn modelId="{8BACDCD5-4836-4BB2-8CC6-F7C1B9B0E618}" type="presOf" srcId="{9E4A4407-7CEB-45BC-AF8F-5935D56708DE}" destId="{EA1FB54A-CBF2-47E2-9989-2222EA56F4C3}" srcOrd="0" destOrd="0" presId="urn:microsoft.com/office/officeart/2018/2/layout/IconVerticalSolidList"/>
    <dgm:cxn modelId="{23CD4AF1-ED02-457E-8314-4B39D8C90961}" srcId="{8E1B371C-83B8-4BD6-B868-22A704FF5586}" destId="{626B76D7-220A-42D3-A92D-0B615CE9B983}" srcOrd="1" destOrd="0" parTransId="{1F1DEF54-1313-4BA6-8301-0D2FD141946E}" sibTransId="{83582C25-441F-4C87-BF5D-B5B97105DFA9}"/>
    <dgm:cxn modelId="{79C86710-AA69-40D0-B4C0-5EF0B449D56E}" type="presParOf" srcId="{A0EFC762-9707-4693-9804-89E86E47FC8A}" destId="{53BC89A9-1713-4969-B515-F3C5E8D2DE4A}" srcOrd="0" destOrd="0" presId="urn:microsoft.com/office/officeart/2018/2/layout/IconVerticalSolidList"/>
    <dgm:cxn modelId="{8469599D-EA3C-4A3D-84A5-EF3D310A848B}" type="presParOf" srcId="{53BC89A9-1713-4969-B515-F3C5E8D2DE4A}" destId="{29BA0D36-81BE-49B6-8A20-93E39BAF18B4}" srcOrd="0" destOrd="0" presId="urn:microsoft.com/office/officeart/2018/2/layout/IconVerticalSolidList"/>
    <dgm:cxn modelId="{F272D536-D535-468C-A93C-96152D7B48A5}" type="presParOf" srcId="{53BC89A9-1713-4969-B515-F3C5E8D2DE4A}" destId="{3B64E5A4-31B4-4C1B-B1C3-87E422157B00}" srcOrd="1" destOrd="0" presId="urn:microsoft.com/office/officeart/2018/2/layout/IconVerticalSolidList"/>
    <dgm:cxn modelId="{022296F3-247A-4D6F-ACE5-A81725836310}" type="presParOf" srcId="{53BC89A9-1713-4969-B515-F3C5E8D2DE4A}" destId="{0838EAE3-F395-4F87-96BA-887C084BA98E}" srcOrd="2" destOrd="0" presId="urn:microsoft.com/office/officeart/2018/2/layout/IconVerticalSolidList"/>
    <dgm:cxn modelId="{F2BCCFF0-9DEA-4F76-9DA2-82AE69A7A60F}" type="presParOf" srcId="{53BC89A9-1713-4969-B515-F3C5E8D2DE4A}" destId="{EA1FB54A-CBF2-47E2-9989-2222EA56F4C3}" srcOrd="3" destOrd="0" presId="urn:microsoft.com/office/officeart/2018/2/layout/IconVerticalSolidList"/>
    <dgm:cxn modelId="{1B64E633-86A4-4BD6-9189-5D625F05A3C8}" type="presParOf" srcId="{A0EFC762-9707-4693-9804-89E86E47FC8A}" destId="{CBA9EF16-A8EC-4EFC-84A9-3B2A47174C90}" srcOrd="1" destOrd="0" presId="urn:microsoft.com/office/officeart/2018/2/layout/IconVerticalSolidList"/>
    <dgm:cxn modelId="{1A4B2D36-B624-4CDC-832E-A0F587FC0EE3}" type="presParOf" srcId="{A0EFC762-9707-4693-9804-89E86E47FC8A}" destId="{98711E4B-3AA4-43DD-84C5-7D6B63178DFF}" srcOrd="2" destOrd="0" presId="urn:microsoft.com/office/officeart/2018/2/layout/IconVerticalSolidList"/>
    <dgm:cxn modelId="{983759B3-C72E-499E-AABB-EB379413B457}" type="presParOf" srcId="{98711E4B-3AA4-43DD-84C5-7D6B63178DFF}" destId="{20A107BA-558C-4BEF-8230-209CDE33E466}" srcOrd="0" destOrd="0" presId="urn:microsoft.com/office/officeart/2018/2/layout/IconVerticalSolidList"/>
    <dgm:cxn modelId="{AC4D872D-E0B3-4726-A71B-A43A8CDA8C0E}" type="presParOf" srcId="{98711E4B-3AA4-43DD-84C5-7D6B63178DFF}" destId="{E9BD667F-5A8C-4ACE-B4CD-3DE9559BDC9C}" srcOrd="1" destOrd="0" presId="urn:microsoft.com/office/officeart/2018/2/layout/IconVerticalSolidList"/>
    <dgm:cxn modelId="{9ECB9C8D-B23B-4F05-8D3C-16BDD06DE833}" type="presParOf" srcId="{98711E4B-3AA4-43DD-84C5-7D6B63178DFF}" destId="{43623B36-267F-4FCA-80F1-E1AD07C181D7}" srcOrd="2" destOrd="0" presId="urn:microsoft.com/office/officeart/2018/2/layout/IconVerticalSolidList"/>
    <dgm:cxn modelId="{5D702EE4-C485-45B7-863C-FD50C4B3BDCA}" type="presParOf" srcId="{98711E4B-3AA4-43DD-84C5-7D6B63178DFF}" destId="{CA99229F-70E7-4F88-B12C-EC6BEA104A2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372644-0E90-43CA-B3B5-3BA8EB902AF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AF9A96-431D-4004-9E3A-E4A7E439B312}">
      <dgm:prSet/>
      <dgm:spPr/>
      <dgm:t>
        <a:bodyPr/>
        <a:lstStyle/>
        <a:p>
          <a:r>
            <a:rPr lang="en-IN" dirty="0"/>
            <a:t>Flexibility to switch to Ed Discussion</a:t>
          </a:r>
          <a:endParaRPr lang="en-US" dirty="0"/>
        </a:p>
      </dgm:t>
    </dgm:pt>
    <dgm:pt modelId="{BAF05D4E-4550-4DE1-83A6-DFC88A767283}" type="parTrans" cxnId="{1BF11989-7932-4839-840A-48EA3551DC9D}">
      <dgm:prSet/>
      <dgm:spPr/>
      <dgm:t>
        <a:bodyPr/>
        <a:lstStyle/>
        <a:p>
          <a:endParaRPr lang="en-US"/>
        </a:p>
      </dgm:t>
    </dgm:pt>
    <dgm:pt modelId="{788EA0F8-73F5-4505-8AC3-D47AA47383AB}" type="sibTrans" cxnId="{1BF11989-7932-4839-840A-48EA3551DC9D}">
      <dgm:prSet/>
      <dgm:spPr/>
      <dgm:t>
        <a:bodyPr/>
        <a:lstStyle/>
        <a:p>
          <a:endParaRPr lang="en-US"/>
        </a:p>
      </dgm:t>
    </dgm:pt>
    <dgm:pt modelId="{FD86E6A9-32A5-4777-B49C-0709EC4C6F7E}">
      <dgm:prSet/>
      <dgm:spPr/>
      <dgm:t>
        <a:bodyPr/>
        <a:lstStyle/>
        <a:p>
          <a:r>
            <a:rPr lang="en-IN" dirty="0"/>
            <a:t>Choose to show real name and profile information (courses taken and graduation date)</a:t>
          </a:r>
          <a:endParaRPr lang="en-US" dirty="0"/>
        </a:p>
      </dgm:t>
    </dgm:pt>
    <dgm:pt modelId="{8AED6600-1933-4C6A-BA89-685BC6F745D2}" type="parTrans" cxnId="{4F56F576-AE48-4EC5-94BA-B7B0D237E2B1}">
      <dgm:prSet/>
      <dgm:spPr/>
      <dgm:t>
        <a:bodyPr/>
        <a:lstStyle/>
        <a:p>
          <a:endParaRPr lang="en-US"/>
        </a:p>
      </dgm:t>
    </dgm:pt>
    <dgm:pt modelId="{35A401D3-F3B4-407A-BB47-AA00001384B4}" type="sibTrans" cxnId="{4F56F576-AE48-4EC5-94BA-B7B0D237E2B1}">
      <dgm:prSet/>
      <dgm:spPr/>
      <dgm:t>
        <a:bodyPr/>
        <a:lstStyle/>
        <a:p>
          <a:endParaRPr lang="en-US"/>
        </a:p>
      </dgm:t>
    </dgm:pt>
    <dgm:pt modelId="{05BDBBB9-9F79-4A29-A02E-53051A7E1176}">
      <dgm:prSet/>
      <dgm:spPr/>
      <dgm:t>
        <a:bodyPr/>
        <a:lstStyle/>
        <a:p>
          <a:r>
            <a:rPr lang="en-IN"/>
            <a:t>Change avatar, username</a:t>
          </a:r>
          <a:endParaRPr lang="en-US"/>
        </a:p>
      </dgm:t>
    </dgm:pt>
    <dgm:pt modelId="{91A5C4CD-16CB-4AF3-B2D4-9BE797B57E31}" type="parTrans" cxnId="{0B96E5FC-CC95-4506-AB17-8161ECE925F1}">
      <dgm:prSet/>
      <dgm:spPr/>
      <dgm:t>
        <a:bodyPr/>
        <a:lstStyle/>
        <a:p>
          <a:endParaRPr lang="en-US"/>
        </a:p>
      </dgm:t>
    </dgm:pt>
    <dgm:pt modelId="{280F25D5-85C0-4F21-BDF9-1B65D39DDDA7}" type="sibTrans" cxnId="{0B96E5FC-CC95-4506-AB17-8161ECE925F1}">
      <dgm:prSet/>
      <dgm:spPr/>
      <dgm:t>
        <a:bodyPr/>
        <a:lstStyle/>
        <a:p>
          <a:endParaRPr lang="en-US"/>
        </a:p>
      </dgm:t>
    </dgm:pt>
    <dgm:pt modelId="{1817B356-3601-4056-8B7A-0EB427C655B8}" type="pres">
      <dgm:prSet presAssocID="{D2372644-0E90-43CA-B3B5-3BA8EB902AF4}" presName="linear" presStyleCnt="0">
        <dgm:presLayoutVars>
          <dgm:animLvl val="lvl"/>
          <dgm:resizeHandles val="exact"/>
        </dgm:presLayoutVars>
      </dgm:prSet>
      <dgm:spPr/>
    </dgm:pt>
    <dgm:pt modelId="{73148A35-CD9E-49D1-B11A-BFDFD6244DCA}" type="pres">
      <dgm:prSet presAssocID="{D9AF9A96-431D-4004-9E3A-E4A7E439B3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09C6BFC-2198-4985-BDFC-4D2274E833E0}" type="pres">
      <dgm:prSet presAssocID="{788EA0F8-73F5-4505-8AC3-D47AA47383AB}" presName="spacer" presStyleCnt="0"/>
      <dgm:spPr/>
    </dgm:pt>
    <dgm:pt modelId="{652793E9-4262-4E16-8C70-56401713D4D9}" type="pres">
      <dgm:prSet presAssocID="{FD86E6A9-32A5-4777-B49C-0709EC4C6F7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3BCD3A0-A8C3-4FF1-A559-7D79AFA7250A}" type="pres">
      <dgm:prSet presAssocID="{35A401D3-F3B4-407A-BB47-AA00001384B4}" presName="spacer" presStyleCnt="0"/>
      <dgm:spPr/>
    </dgm:pt>
    <dgm:pt modelId="{1C10BB21-7A25-4FBA-BD02-0ED5E42F06E1}" type="pres">
      <dgm:prSet presAssocID="{05BDBBB9-9F79-4A29-A02E-53051A7E117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B5B6D14-87DD-4CCA-9C36-7C3A4CF23BD0}" type="presOf" srcId="{05BDBBB9-9F79-4A29-A02E-53051A7E1176}" destId="{1C10BB21-7A25-4FBA-BD02-0ED5E42F06E1}" srcOrd="0" destOrd="0" presId="urn:microsoft.com/office/officeart/2005/8/layout/vList2"/>
    <dgm:cxn modelId="{34F33A27-67CA-4F66-9702-16923DA63FAA}" type="presOf" srcId="{D9AF9A96-431D-4004-9E3A-E4A7E439B312}" destId="{73148A35-CD9E-49D1-B11A-BFDFD6244DCA}" srcOrd="0" destOrd="0" presId="urn:microsoft.com/office/officeart/2005/8/layout/vList2"/>
    <dgm:cxn modelId="{4F56F576-AE48-4EC5-94BA-B7B0D237E2B1}" srcId="{D2372644-0E90-43CA-B3B5-3BA8EB902AF4}" destId="{FD86E6A9-32A5-4777-B49C-0709EC4C6F7E}" srcOrd="1" destOrd="0" parTransId="{8AED6600-1933-4C6A-BA89-685BC6F745D2}" sibTransId="{35A401D3-F3B4-407A-BB47-AA00001384B4}"/>
    <dgm:cxn modelId="{2E0BF87A-1CBF-4707-8955-7D448C2B1193}" type="presOf" srcId="{FD86E6A9-32A5-4777-B49C-0709EC4C6F7E}" destId="{652793E9-4262-4E16-8C70-56401713D4D9}" srcOrd="0" destOrd="0" presId="urn:microsoft.com/office/officeart/2005/8/layout/vList2"/>
    <dgm:cxn modelId="{1BF11989-7932-4839-840A-48EA3551DC9D}" srcId="{D2372644-0E90-43CA-B3B5-3BA8EB902AF4}" destId="{D9AF9A96-431D-4004-9E3A-E4A7E439B312}" srcOrd="0" destOrd="0" parTransId="{BAF05D4E-4550-4DE1-83A6-DFC88A767283}" sibTransId="{788EA0F8-73F5-4505-8AC3-D47AA47383AB}"/>
    <dgm:cxn modelId="{02B77DD7-C08B-43C5-BBF1-2763EB9770E4}" type="presOf" srcId="{D2372644-0E90-43CA-B3B5-3BA8EB902AF4}" destId="{1817B356-3601-4056-8B7A-0EB427C655B8}" srcOrd="0" destOrd="0" presId="urn:microsoft.com/office/officeart/2005/8/layout/vList2"/>
    <dgm:cxn modelId="{0B96E5FC-CC95-4506-AB17-8161ECE925F1}" srcId="{D2372644-0E90-43CA-B3B5-3BA8EB902AF4}" destId="{05BDBBB9-9F79-4A29-A02E-53051A7E1176}" srcOrd="2" destOrd="0" parTransId="{91A5C4CD-16CB-4AF3-B2D4-9BE797B57E31}" sibTransId="{280F25D5-85C0-4F21-BDF9-1B65D39DDDA7}"/>
    <dgm:cxn modelId="{13A5AD76-AB06-43E5-949E-73D9D3866ACE}" type="presParOf" srcId="{1817B356-3601-4056-8B7A-0EB427C655B8}" destId="{73148A35-CD9E-49D1-B11A-BFDFD6244DCA}" srcOrd="0" destOrd="0" presId="urn:microsoft.com/office/officeart/2005/8/layout/vList2"/>
    <dgm:cxn modelId="{886394C8-CE6F-4BE4-BE45-ABA06304564A}" type="presParOf" srcId="{1817B356-3601-4056-8B7A-0EB427C655B8}" destId="{609C6BFC-2198-4985-BDFC-4D2274E833E0}" srcOrd="1" destOrd="0" presId="urn:microsoft.com/office/officeart/2005/8/layout/vList2"/>
    <dgm:cxn modelId="{5ECCB2F0-4193-4283-9AE0-A551C493483A}" type="presParOf" srcId="{1817B356-3601-4056-8B7A-0EB427C655B8}" destId="{652793E9-4262-4E16-8C70-56401713D4D9}" srcOrd="2" destOrd="0" presId="urn:microsoft.com/office/officeart/2005/8/layout/vList2"/>
    <dgm:cxn modelId="{993E3F39-6551-4CBD-953F-57BB03252141}" type="presParOf" srcId="{1817B356-3601-4056-8B7A-0EB427C655B8}" destId="{E3BCD3A0-A8C3-4FF1-A559-7D79AFA7250A}" srcOrd="3" destOrd="0" presId="urn:microsoft.com/office/officeart/2005/8/layout/vList2"/>
    <dgm:cxn modelId="{2DB0CB5F-ECB3-4BAF-9933-74509C32EABC}" type="presParOf" srcId="{1817B356-3601-4056-8B7A-0EB427C655B8}" destId="{1C10BB21-7A25-4FBA-BD02-0ED5E42F06E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A0D36-81BE-49B6-8A20-93E39BAF18B4}">
      <dsp:nvSpPr>
        <dsp:cNvPr id="0" name=""/>
        <dsp:cNvSpPr/>
      </dsp:nvSpPr>
      <dsp:spPr>
        <a:xfrm>
          <a:off x="0" y="424689"/>
          <a:ext cx="6722533" cy="13131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64E5A4-31B4-4C1B-B1C3-87E422157B00}">
      <dsp:nvSpPr>
        <dsp:cNvPr id="0" name=""/>
        <dsp:cNvSpPr/>
      </dsp:nvSpPr>
      <dsp:spPr>
        <a:xfrm>
          <a:off x="397227" y="733174"/>
          <a:ext cx="722231" cy="7222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FB54A-CBF2-47E2-9989-2222EA56F4C3}">
      <dsp:nvSpPr>
        <dsp:cNvPr id="0" name=""/>
        <dsp:cNvSpPr/>
      </dsp:nvSpPr>
      <dsp:spPr>
        <a:xfrm>
          <a:off x="1516685" y="437716"/>
          <a:ext cx="5205847" cy="1313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975" tIns="138975" rIns="138975" bIns="1389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Connects with a study partner from the same course or University to study together</a:t>
          </a:r>
          <a:endParaRPr lang="en-US" sz="2200" kern="1200" dirty="0"/>
        </a:p>
      </dsp:txBody>
      <dsp:txXfrm>
        <a:off x="1516685" y="437716"/>
        <a:ext cx="5205847" cy="1313148"/>
      </dsp:txXfrm>
    </dsp:sp>
    <dsp:sp modelId="{20A107BA-558C-4BEF-8230-209CDE33E466}">
      <dsp:nvSpPr>
        <dsp:cNvPr id="0" name=""/>
        <dsp:cNvSpPr/>
      </dsp:nvSpPr>
      <dsp:spPr>
        <a:xfrm>
          <a:off x="0" y="2034787"/>
          <a:ext cx="6722533" cy="13131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D667F-5A8C-4ACE-B4CD-3DE9559BDC9C}">
      <dsp:nvSpPr>
        <dsp:cNvPr id="0" name=""/>
        <dsp:cNvSpPr/>
      </dsp:nvSpPr>
      <dsp:spPr>
        <a:xfrm>
          <a:off x="397227" y="2330246"/>
          <a:ext cx="722231" cy="7222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99229F-70E7-4F88-B12C-EC6BEA104A20}">
      <dsp:nvSpPr>
        <dsp:cNvPr id="0" name=""/>
        <dsp:cNvSpPr/>
      </dsp:nvSpPr>
      <dsp:spPr>
        <a:xfrm>
          <a:off x="1516685" y="2034787"/>
          <a:ext cx="5205847" cy="13131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975" tIns="138975" rIns="138975" bIns="1389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Based on the Pomodoro Studying Technique, one can select the number of hours to study from 1 to 3 </a:t>
          </a:r>
          <a:endParaRPr lang="en-US" sz="2200" kern="1200" dirty="0"/>
        </a:p>
      </dsp:txBody>
      <dsp:txXfrm>
        <a:off x="1516685" y="2034787"/>
        <a:ext cx="5205847" cy="13131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148A35-CD9E-49D1-B11A-BFDFD6244DCA}">
      <dsp:nvSpPr>
        <dsp:cNvPr id="0" name=""/>
        <dsp:cNvSpPr/>
      </dsp:nvSpPr>
      <dsp:spPr>
        <a:xfrm>
          <a:off x="0" y="27005"/>
          <a:ext cx="6722533" cy="8342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Flexibility to switch to Ed Discussion</a:t>
          </a:r>
          <a:endParaRPr lang="en-US" sz="2100" kern="1200" dirty="0"/>
        </a:p>
      </dsp:txBody>
      <dsp:txXfrm>
        <a:off x="40724" y="67729"/>
        <a:ext cx="6641085" cy="752780"/>
      </dsp:txXfrm>
    </dsp:sp>
    <dsp:sp modelId="{652793E9-4262-4E16-8C70-56401713D4D9}">
      <dsp:nvSpPr>
        <dsp:cNvPr id="0" name=""/>
        <dsp:cNvSpPr/>
      </dsp:nvSpPr>
      <dsp:spPr>
        <a:xfrm>
          <a:off x="0" y="921713"/>
          <a:ext cx="6722533" cy="8342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Choose to show real name and profile information (courses taken and graduation date)</a:t>
          </a:r>
          <a:endParaRPr lang="en-US" sz="2100" kern="1200" dirty="0"/>
        </a:p>
      </dsp:txBody>
      <dsp:txXfrm>
        <a:off x="40724" y="962437"/>
        <a:ext cx="6641085" cy="752780"/>
      </dsp:txXfrm>
    </dsp:sp>
    <dsp:sp modelId="{1C10BB21-7A25-4FBA-BD02-0ED5E42F06E1}">
      <dsp:nvSpPr>
        <dsp:cNvPr id="0" name=""/>
        <dsp:cNvSpPr/>
      </dsp:nvSpPr>
      <dsp:spPr>
        <a:xfrm>
          <a:off x="0" y="1816422"/>
          <a:ext cx="6722533" cy="8342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Change avatar, username</a:t>
          </a:r>
          <a:endParaRPr lang="en-US" sz="2100" kern="1200"/>
        </a:p>
      </dsp:txBody>
      <dsp:txXfrm>
        <a:off x="40724" y="1857146"/>
        <a:ext cx="6641085" cy="7527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748E1-22B4-BEC0-60D4-C5DEF4720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B0DD4C-26C3-6785-7332-7D9B10F9F8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EC13E-2F62-27A7-9BDA-41D60F208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5001-AE0E-48AE-A09B-8C5A9EE66D4F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146FE-7C04-94A7-AA8E-30189EE7F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394C5-9647-CD3B-1687-7930F3165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B1CB-6B18-46E3-9AA3-3D7D1EE9DD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815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F70C-A413-D088-2038-4E975D665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A6F35E-B812-FF1C-F415-C6FC1E9A9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BA8E3-26D6-1787-7A4F-914D37BD0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5001-AE0E-48AE-A09B-8C5A9EE66D4F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16150-1CBD-50B4-1960-1385A51C5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46C0D-E877-0163-3A77-ABA304C8E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B1CB-6B18-46E3-9AA3-3D7D1EE9DD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1411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F4EA5A-CD1B-EECA-29C9-E358A53B8E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D1A2BE-BE64-9E14-E90C-4F5CA47F6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983AE-123A-F555-8C2B-6C6869A64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5001-AE0E-48AE-A09B-8C5A9EE66D4F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FB51B-4C3E-77A8-9D37-2EC4841C6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9C2D8-5165-AAFB-F31C-3790E2E53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B1CB-6B18-46E3-9AA3-3D7D1EE9DD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782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0A727-168F-42F9-D7EC-A59134E93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BC3AE-11BD-FD26-C458-3E23C9E48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2D647-748B-078E-4164-04C108BD0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5001-AE0E-48AE-A09B-8C5A9EE66D4F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BC495-C61F-33D8-C16F-CDEFF0FDA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FD169-479A-7112-7149-17F7D0EE8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B1CB-6B18-46E3-9AA3-3D7D1EE9DD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0745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5890-684C-410C-1450-2EE232FF8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39F3C-D1C1-BD34-D9A6-E52EA4144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FBDAE-D4FF-21EC-DB04-4E10969E6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5001-AE0E-48AE-A09B-8C5A9EE66D4F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1CEAB-259B-7827-F29F-62F1500C4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C45B0-1881-D976-94DF-0D7839195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B1CB-6B18-46E3-9AA3-3D7D1EE9DD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525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20028-1AF4-4FA0-3167-E80B9E72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0A265-3A10-71BD-7885-D3AC8FB6E6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F47D9-C432-949F-0272-52C4B45DC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24BC9-5D0B-424B-0DB4-87EFC0615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5001-AE0E-48AE-A09B-8C5A9EE66D4F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2786D-BE0B-1687-FD47-F5D473A03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9E43C-C73D-878B-F162-35AFE9828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B1CB-6B18-46E3-9AA3-3D7D1EE9DD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906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074EE-2777-FB59-BD38-DA979ADEC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5C6B2-6BBD-930E-28C6-DC6043B00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0BB679-F071-2EF3-D083-FAEC9CAA1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AC646-B354-3018-7117-7308CD7FAB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7F6CC-CD7E-FFC0-E1ED-348618016E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B14C33-B2E4-8198-40CE-F0038F7DF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5001-AE0E-48AE-A09B-8C5A9EE66D4F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D57441-CECC-5674-92CE-352E6E0B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ED8898-BCAB-DA40-847F-D32DF8FA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B1CB-6B18-46E3-9AA3-3D7D1EE9DD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053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58854-1604-5035-6C16-866CAA6A5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F82FE6-7066-7FFC-A7CF-19291447A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5001-AE0E-48AE-A09B-8C5A9EE66D4F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DB7EEE-6F01-147C-4A5D-BAFB4C6AF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6B8DC-5906-99C2-26DA-324E957F4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B1CB-6B18-46E3-9AA3-3D7D1EE9DD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6888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039FDF-02EC-DF35-60A5-170044B12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5001-AE0E-48AE-A09B-8C5A9EE66D4F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2A541B-C875-6329-1C9A-53D928928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AEF89-C8FE-DD7E-941D-8938CE01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B1CB-6B18-46E3-9AA3-3D7D1EE9DD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6098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C779D-2521-F7B2-ED20-23E6FC6F5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98F99-C380-9914-E2AC-19B2E2ADD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19B7A1-3C51-80B1-9E73-8848A69A3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E3A8A-27A7-23B9-5CF8-75E6329A4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5001-AE0E-48AE-A09B-8C5A9EE66D4F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3AC8C-9295-B33E-0FA5-ED64ECA65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42F01-D60F-85CB-1303-D4C59A6E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B1CB-6B18-46E3-9AA3-3D7D1EE9DD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5834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B7A79-7921-B375-C88B-C3BD4711B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CF3129-137E-AB4B-2971-188AE31AC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A8DF65-8978-1597-DA42-CA31C889D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1548B-CBEB-2053-01A1-523F23E49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65001-AE0E-48AE-A09B-8C5A9EE66D4F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FC3E3-4E45-FA85-8DCA-EB8A26760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85439-AD86-DBCB-6C37-6B50E604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4B1CB-6B18-46E3-9AA3-3D7D1EE9DD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2202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906DD0-B31D-7223-78BF-5A0083F02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0E26A-59BE-7C78-7978-EEB3A06B0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F6F26-DF9A-249C-6BFA-9F78E8DAD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65001-AE0E-48AE-A09B-8C5A9EE66D4F}" type="datetimeFigureOut">
              <a:rPr lang="en-IN" smtClean="0"/>
              <a:t>14-12-2022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E099F-C829-ED73-3E86-935A31219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C530E-3FBD-CF5E-0D33-2A2558F44B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4B1CB-6B18-46E3-9AA3-3D7D1EE9DD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17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5.png"/><Relationship Id="rId5" Type="http://schemas.openxmlformats.org/officeDocument/2006/relationships/hyperlink" Target="https://drive.google.com/drive/folders/1HAyeabOoxXef54gcgj0zgfffYOYtVbAY?usp=share_link" TargetMode="External"/><Relationship Id="rId4" Type="http://schemas.openxmlformats.org/officeDocument/2006/relationships/hyperlink" Target="https://www.figma.com/proto/TnBoyilf0dGD16Sn8StutG/HCI-FInal-Project?node-id=3%3A8&amp;scaling=scale-down&amp;page-id=0%3A1&amp;starting-point-node-id=3%3A8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5.pn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5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6" Type="http://schemas.openxmlformats.org/officeDocument/2006/relationships/image" Target="../media/image9.svg"/><Relationship Id="rId11" Type="http://schemas.openxmlformats.org/officeDocument/2006/relationships/image" Target="../media/image5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5.png"/><Relationship Id="rId4" Type="http://schemas.openxmlformats.org/officeDocument/2006/relationships/diagramData" Target="../diagrams/data1.xml"/><Relationship Id="rId9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5.pn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5" Type="http://schemas.openxmlformats.org/officeDocument/2006/relationships/image" Target="../media/image5.pn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5" Type="http://schemas.openxmlformats.org/officeDocument/2006/relationships/image" Target="../media/image5.png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5.png"/><Relationship Id="rId4" Type="http://schemas.openxmlformats.org/officeDocument/2006/relationships/image" Target="../media/image22.JPG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EEC5979-3473-3B1B-6230-D94F37170BC1}"/>
              </a:ext>
            </a:extLst>
          </p:cNvPr>
          <p:cNvSpPr/>
          <p:nvPr/>
        </p:nvSpPr>
        <p:spPr>
          <a:xfrm>
            <a:off x="0" y="-1"/>
            <a:ext cx="12192000" cy="2569945"/>
          </a:xfrm>
          <a:prstGeom prst="rect">
            <a:avLst/>
          </a:prstGeom>
          <a:solidFill>
            <a:srgbClr val="4E28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E0B2F6-9668-1A99-0233-8348CD11CA80}"/>
              </a:ext>
            </a:extLst>
          </p:cNvPr>
          <p:cNvSpPr txBox="1"/>
          <p:nvPr/>
        </p:nvSpPr>
        <p:spPr>
          <a:xfrm>
            <a:off x="5302407" y="347186"/>
            <a:ext cx="58377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>
                <a:solidFill>
                  <a:schemeClr val="bg1"/>
                </a:solidFill>
                <a:latin typeface="Calibri Light (Headings)"/>
              </a:rPr>
              <a:t>Ed Study Groups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E88D53-FDAF-23E6-36CB-1480FE735346}"/>
              </a:ext>
            </a:extLst>
          </p:cNvPr>
          <p:cNvSpPr txBox="1"/>
          <p:nvPr/>
        </p:nvSpPr>
        <p:spPr>
          <a:xfrm>
            <a:off x="1047907" y="3463474"/>
            <a:ext cx="850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Name: Nirali Thakkar</a:t>
            </a:r>
          </a:p>
          <a:p>
            <a:r>
              <a:rPr lang="en-IN" sz="2400" dirty="0"/>
              <a:t>CS 6750: Human-Computer Interaction</a:t>
            </a:r>
          </a:p>
          <a:p>
            <a:r>
              <a:rPr lang="en-IN" sz="2400" dirty="0"/>
              <a:t>Professor: </a:t>
            </a:r>
            <a:r>
              <a:rPr lang="en-IN" sz="2400" dirty="0" err="1"/>
              <a:t>Dr.</a:t>
            </a:r>
            <a:r>
              <a:rPr lang="en-IN" sz="2400" dirty="0"/>
              <a:t> David Joyner</a:t>
            </a:r>
          </a:p>
          <a:p>
            <a:r>
              <a:rPr lang="en-IN" sz="2400" dirty="0"/>
              <a:t>College of Computing, Georgia Tech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221889-1930-E1C3-2421-A5A2D3006214}"/>
              </a:ext>
            </a:extLst>
          </p:cNvPr>
          <p:cNvSpPr txBox="1"/>
          <p:nvPr/>
        </p:nvSpPr>
        <p:spPr>
          <a:xfrm>
            <a:off x="4613277" y="1504731"/>
            <a:ext cx="850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>
                <a:solidFill>
                  <a:schemeClr val="bg1"/>
                </a:solidFill>
              </a:rPr>
              <a:t>A platform </a:t>
            </a:r>
            <a:r>
              <a:rPr lang="en-IN" sz="2400" dirty="0">
                <a:solidFill>
                  <a:schemeClr val="bg1"/>
                </a:solidFill>
              </a:rPr>
              <a:t>that allows students to study online together </a:t>
            </a:r>
          </a:p>
        </p:txBody>
      </p:sp>
      <p:pic>
        <p:nvPicPr>
          <p:cNvPr id="1028" name="Picture 4" descr="Student Illustration, HD Png Download - kindpng">
            <a:extLst>
              <a:ext uri="{FF2B5EF4-FFF2-40B4-BE49-F238E27FC236}">
                <a16:creationId xmlns:a16="http://schemas.microsoft.com/office/drawing/2014/main" id="{8C634C1D-327F-2B61-0F9E-AD02FB4B7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03600" cy="256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9B44ED2-903E-5980-EFBA-7A2730E69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417" y="2594737"/>
            <a:ext cx="5293783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WhatsApp Ptt 2022-12-14 at 6.22.09 PM">
            <a:hlinkClick r:id="" action="ppaction://media"/>
            <a:extLst>
              <a:ext uri="{FF2B5EF4-FFF2-40B4-BE49-F238E27FC236}">
                <a16:creationId xmlns:a16="http://schemas.microsoft.com/office/drawing/2014/main" id="{DAB93266-9996-84EB-865A-E439A67CBE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clrChange>
              <a:clrFrom>
                <a:srgbClr val="707173">
                  <a:alpha val="74902"/>
                </a:srgbClr>
              </a:clrFrom>
              <a:clrTo>
                <a:srgbClr val="70717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82400" y="6388100"/>
            <a:ext cx="406400" cy="36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755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73590A-0BFE-2F69-0D9C-C7AB0AAC0D04}"/>
              </a:ext>
            </a:extLst>
          </p:cNvPr>
          <p:cNvSpPr/>
          <p:nvPr/>
        </p:nvSpPr>
        <p:spPr>
          <a:xfrm>
            <a:off x="0" y="-1"/>
            <a:ext cx="12192000" cy="1112363"/>
          </a:xfrm>
          <a:prstGeom prst="rect">
            <a:avLst/>
          </a:prstGeom>
          <a:solidFill>
            <a:srgbClr val="4E28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71A5C0-60BB-F873-2737-7A990DF61157}"/>
              </a:ext>
            </a:extLst>
          </p:cNvPr>
          <p:cNvSpPr txBox="1"/>
          <p:nvPr/>
        </p:nvSpPr>
        <p:spPr>
          <a:xfrm>
            <a:off x="801278" y="301658"/>
            <a:ext cx="2459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34841-BA1F-1FA2-9C42-7543C5F42DF9}"/>
              </a:ext>
            </a:extLst>
          </p:cNvPr>
          <p:cNvSpPr txBox="1"/>
          <p:nvPr/>
        </p:nvSpPr>
        <p:spPr>
          <a:xfrm>
            <a:off x="650451" y="1611985"/>
            <a:ext cx="103224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Survey shows that 54 out of 60, that is, 90% participants are willing to use this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Further research will be conducted on students who have not used Ed Discussion before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Live Demo - </a:t>
            </a:r>
            <a:r>
              <a:rPr lang="en-IN" sz="2400" dirty="0">
                <a:hlinkClick r:id="rId4"/>
              </a:rPr>
              <a:t>Link </a:t>
            </a: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Evaluation results and prototype design principles explained in detail - </a:t>
            </a:r>
            <a:r>
              <a:rPr lang="en-IN" sz="2400" dirty="0">
                <a:hlinkClick r:id="rId5"/>
              </a:rPr>
              <a:t>Link</a:t>
            </a:r>
            <a:endParaRPr lang="en-IN" dirty="0"/>
          </a:p>
        </p:txBody>
      </p:sp>
      <p:pic>
        <p:nvPicPr>
          <p:cNvPr id="6" name="WhatsApp-Ptt-2022-12-14-at-10.57.26-PM">
            <a:hlinkClick r:id="" action="ppaction://media"/>
            <a:extLst>
              <a:ext uri="{FF2B5EF4-FFF2-40B4-BE49-F238E27FC236}">
                <a16:creationId xmlns:a16="http://schemas.microsoft.com/office/drawing/2014/main" id="{C557BB18-41A0-D172-11D0-A224D4B5B9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98054" y="619524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8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9" name="Rectangle 1068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A43B4F-7A5B-6B76-1B72-8F5A58EE4451}"/>
              </a:ext>
            </a:extLst>
          </p:cNvPr>
          <p:cNvSpPr txBox="1"/>
          <p:nvPr/>
        </p:nvSpPr>
        <p:spPr>
          <a:xfrm>
            <a:off x="804672" y="5116529"/>
            <a:ext cx="10592174" cy="10006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You! </a:t>
            </a:r>
          </a:p>
        </p:txBody>
      </p:sp>
      <p:pic>
        <p:nvPicPr>
          <p:cNvPr id="1030" name="Picture 6" descr="Premium Vector | Online education people concept in modern flat design.  student is watching webinar from laptop at home. distance learning at group  video conference, person scene. vector illustration for web banner">
            <a:extLst>
              <a:ext uri="{FF2B5EF4-FFF2-40B4-BE49-F238E27FC236}">
                <a16:creationId xmlns:a16="http://schemas.microsoft.com/office/drawing/2014/main" id="{1F53CC12-21FF-A4A1-1A48-4699262E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2" b="22676"/>
          <a:stretch/>
        </p:blipFill>
        <p:spPr bwMode="auto">
          <a:xfrm>
            <a:off x="-1" y="10"/>
            <a:ext cx="12192001" cy="420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WhatsApp-Ptt-2022-12-14-at-10.51.37-PM">
            <a:hlinkClick r:id="" action="ppaction://media"/>
            <a:extLst>
              <a:ext uri="{FF2B5EF4-FFF2-40B4-BE49-F238E27FC236}">
                <a16:creationId xmlns:a16="http://schemas.microsoft.com/office/drawing/2014/main" id="{BD73FD06-F2A2-0DB3-0780-DF0A16C29C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87870" y="612279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0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FC0B02C-7B8D-4008-0432-8D355F261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8" y="227950"/>
            <a:ext cx="3364107" cy="6138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258977-2708-ABDB-1910-6724DF95AE33}"/>
              </a:ext>
            </a:extLst>
          </p:cNvPr>
          <p:cNvSpPr txBox="1"/>
          <p:nvPr/>
        </p:nvSpPr>
        <p:spPr>
          <a:xfrm>
            <a:off x="7056967" y="62090"/>
            <a:ext cx="2607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>
                <a:solidFill>
                  <a:schemeClr val="bg1"/>
                </a:solidFill>
              </a:rPr>
              <a:t>Dashboard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C2CE2-AA55-6ABC-3433-BEB6A1CCC756}"/>
              </a:ext>
            </a:extLst>
          </p:cNvPr>
          <p:cNvSpPr txBox="1"/>
          <p:nvPr/>
        </p:nvSpPr>
        <p:spPr>
          <a:xfrm>
            <a:off x="4876800" y="1823185"/>
            <a:ext cx="67225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Ed Study Groups: an extension of Ed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The dashboard shows courses from each semester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The icons below represent messages, Connect, and account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Messages – saves chat with friends, </a:t>
            </a:r>
            <a:br>
              <a:rPr lang="en-IN" sz="2400" dirty="0"/>
            </a:br>
            <a:r>
              <a:rPr lang="en-IN" sz="2400" dirty="0"/>
              <a:t>Connect – connects with a study partner, </a:t>
            </a:r>
            <a:br>
              <a:rPr lang="en-IN" sz="2400" dirty="0"/>
            </a:br>
            <a:r>
              <a:rPr lang="en-IN" sz="2400" dirty="0"/>
              <a:t>Account settings – change username or display picture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882365-703E-62B5-C100-B09C572B464C}"/>
              </a:ext>
            </a:extLst>
          </p:cNvPr>
          <p:cNvSpPr txBox="1"/>
          <p:nvPr/>
        </p:nvSpPr>
        <p:spPr>
          <a:xfrm>
            <a:off x="1398483" y="6245828"/>
            <a:ext cx="130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B360D-1C0D-64B8-45BC-98240A342607}"/>
              </a:ext>
            </a:extLst>
          </p:cNvPr>
          <p:cNvSpPr txBox="1"/>
          <p:nvPr/>
        </p:nvSpPr>
        <p:spPr>
          <a:xfrm>
            <a:off x="4876800" y="415330"/>
            <a:ext cx="11044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Dashboard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2C3523-44B6-B282-3A65-9CB42531554C}"/>
              </a:ext>
            </a:extLst>
          </p:cNvPr>
          <p:cNvCxnSpPr>
            <a:cxnSpLocks/>
          </p:cNvCxnSpPr>
          <p:nvPr/>
        </p:nvCxnSpPr>
        <p:spPr>
          <a:xfrm>
            <a:off x="4460240" y="1473200"/>
            <a:ext cx="7244080" cy="0"/>
          </a:xfrm>
          <a:prstGeom prst="line">
            <a:avLst/>
          </a:prstGeom>
          <a:ln>
            <a:solidFill>
              <a:srgbClr val="4E28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WhatsApp Ptt 2022-12-14 at 7.26.07 PM">
            <a:hlinkClick r:id="" action="ppaction://media"/>
            <a:extLst>
              <a:ext uri="{FF2B5EF4-FFF2-40B4-BE49-F238E27FC236}">
                <a16:creationId xmlns:a16="http://schemas.microsoft.com/office/drawing/2014/main" id="{6FC6EC4F-83A5-902B-97F7-DD17312CD1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99333" y="633868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8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EF1F89D-D618-A7D3-B0B7-FD055FD61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35" y="110940"/>
            <a:ext cx="3574451" cy="62938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75AB7E-4AEF-157B-7A1B-19B6F1442E2E}"/>
              </a:ext>
            </a:extLst>
          </p:cNvPr>
          <p:cNvSpPr txBox="1"/>
          <p:nvPr/>
        </p:nvSpPr>
        <p:spPr>
          <a:xfrm>
            <a:off x="4876800" y="435650"/>
            <a:ext cx="11044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Class CS 6750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8572FF-8033-B00F-14F4-3EE5175C3CA1}"/>
              </a:ext>
            </a:extLst>
          </p:cNvPr>
          <p:cNvSpPr txBox="1"/>
          <p:nvPr/>
        </p:nvSpPr>
        <p:spPr>
          <a:xfrm>
            <a:off x="4876800" y="1823185"/>
            <a:ext cx="67225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Switch to different course from the drop-down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Figure 2 shows the chat discussion from the General 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Survey shows that 75% participants are willing to use customized avatars and usernames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No user is completely anonymous as their accounts are authenticated with the university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13D03-0FF9-A18A-4661-ECDC87A96764}"/>
              </a:ext>
            </a:extLst>
          </p:cNvPr>
          <p:cNvSpPr txBox="1"/>
          <p:nvPr/>
        </p:nvSpPr>
        <p:spPr>
          <a:xfrm>
            <a:off x="1369608" y="6300726"/>
            <a:ext cx="130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Figure 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88AC3E-D4FC-9B11-949C-AAA93745DEC4}"/>
              </a:ext>
            </a:extLst>
          </p:cNvPr>
          <p:cNvCxnSpPr>
            <a:cxnSpLocks/>
          </p:cNvCxnSpPr>
          <p:nvPr/>
        </p:nvCxnSpPr>
        <p:spPr>
          <a:xfrm>
            <a:off x="4561840" y="1483360"/>
            <a:ext cx="7244080" cy="0"/>
          </a:xfrm>
          <a:prstGeom prst="line">
            <a:avLst/>
          </a:prstGeom>
          <a:ln>
            <a:solidFill>
              <a:srgbClr val="4E28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WhatsApp Ptt 2022-12-14 at 7.47.23 PM">
            <a:hlinkClick r:id="" action="ppaction://media"/>
            <a:extLst>
              <a:ext uri="{FF2B5EF4-FFF2-40B4-BE49-F238E27FC236}">
                <a16:creationId xmlns:a16="http://schemas.microsoft.com/office/drawing/2014/main" id="{9F4D29B0-93E0-D036-2C83-4B3307DD49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27590" y="626365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1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D8DB5C-6714-BFBC-03A7-85AEC74D0A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3"/>
          <a:stretch/>
        </p:blipFill>
        <p:spPr>
          <a:xfrm>
            <a:off x="290818" y="219262"/>
            <a:ext cx="3574172" cy="5939460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F4EE69-7336-DD68-2FC4-534E012B9292}"/>
              </a:ext>
            </a:extLst>
          </p:cNvPr>
          <p:cNvSpPr txBox="1"/>
          <p:nvPr/>
        </p:nvSpPr>
        <p:spPr>
          <a:xfrm>
            <a:off x="1316610" y="6168751"/>
            <a:ext cx="130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Figure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3C03E6-7C6F-6672-D54C-AA8BE8D79C12}"/>
              </a:ext>
            </a:extLst>
          </p:cNvPr>
          <p:cNvSpPr txBox="1"/>
          <p:nvPr/>
        </p:nvSpPr>
        <p:spPr>
          <a:xfrm>
            <a:off x="4876800" y="435650"/>
            <a:ext cx="11044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Class CS 6750 Navigation Bar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07E9CD-D655-8404-E148-466B314D6076}"/>
              </a:ext>
            </a:extLst>
          </p:cNvPr>
          <p:cNvCxnSpPr>
            <a:cxnSpLocks/>
          </p:cNvCxnSpPr>
          <p:nvPr/>
        </p:nvCxnSpPr>
        <p:spPr>
          <a:xfrm>
            <a:off x="4561840" y="1415983"/>
            <a:ext cx="7244080" cy="0"/>
          </a:xfrm>
          <a:prstGeom prst="line">
            <a:avLst/>
          </a:prstGeom>
          <a:ln>
            <a:solidFill>
              <a:srgbClr val="4E28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 descr="Teacher">
            <a:extLst>
              <a:ext uri="{FF2B5EF4-FFF2-40B4-BE49-F238E27FC236}">
                <a16:creationId xmlns:a16="http://schemas.microsoft.com/office/drawing/2014/main" id="{F259E376-5B47-B455-D7EC-0FF309B70A74}"/>
              </a:ext>
            </a:extLst>
          </p:cNvPr>
          <p:cNvSpPr/>
          <p:nvPr/>
        </p:nvSpPr>
        <p:spPr>
          <a:xfrm>
            <a:off x="4873156" y="2800570"/>
            <a:ext cx="672905" cy="629878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97724A-C5D8-C724-C272-642ABEE0519D}"/>
              </a:ext>
            </a:extLst>
          </p:cNvPr>
          <p:cNvSpPr txBox="1"/>
          <p:nvPr/>
        </p:nvSpPr>
        <p:spPr>
          <a:xfrm>
            <a:off x="5851341" y="1565428"/>
            <a:ext cx="5405139" cy="114523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204" tIns="121204" rIns="121204" bIns="121204" numCol="1" spcCol="1270" anchor="ctr" anchorCtr="0">
            <a:noAutofit/>
          </a:bodyPr>
          <a:lstStyle/>
          <a:p>
            <a:pPr marL="0" lvl="0" indent="0" algn="l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200" kern="1200" dirty="0"/>
              <a:t>Classrooms – students can watch video lectures together, teachers can conduct office hours</a:t>
            </a:r>
            <a:endParaRPr lang="en-US" sz="2200" kern="1200" dirty="0"/>
          </a:p>
        </p:txBody>
      </p:sp>
      <p:sp>
        <p:nvSpPr>
          <p:cNvPr id="11" name="Rectangle 10" descr="Classroom">
            <a:extLst>
              <a:ext uri="{FF2B5EF4-FFF2-40B4-BE49-F238E27FC236}">
                <a16:creationId xmlns:a16="http://schemas.microsoft.com/office/drawing/2014/main" id="{D3A372CC-3E81-E8FD-0BFC-EB71B0120C58}"/>
              </a:ext>
            </a:extLst>
          </p:cNvPr>
          <p:cNvSpPr/>
          <p:nvPr/>
        </p:nvSpPr>
        <p:spPr>
          <a:xfrm>
            <a:off x="4876798" y="1607398"/>
            <a:ext cx="672905" cy="628095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89E562-C141-EB4C-4DE1-B15506224882}"/>
              </a:ext>
            </a:extLst>
          </p:cNvPr>
          <p:cNvSpPr txBox="1"/>
          <p:nvPr/>
        </p:nvSpPr>
        <p:spPr>
          <a:xfrm>
            <a:off x="5851341" y="2773420"/>
            <a:ext cx="5405139" cy="114199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861" tIns="120861" rIns="120861" bIns="120861" numCol="1" spcCol="1270" anchor="ctr" anchorCtr="0">
            <a:noAutofit/>
          </a:bodyPr>
          <a:lstStyle/>
          <a:p>
            <a:pPr marL="0" lvl="0" indent="0" algn="l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200" kern="1200" dirty="0"/>
              <a:t>Study rooms – silent studying, discussing and studying, solving assignments listening to music</a:t>
            </a:r>
            <a:endParaRPr lang="en-US" sz="2200" kern="1200" dirty="0"/>
          </a:p>
        </p:txBody>
      </p:sp>
      <p:sp>
        <p:nvSpPr>
          <p:cNvPr id="17" name="Rectangle 16" descr="Video camera">
            <a:extLst>
              <a:ext uri="{FF2B5EF4-FFF2-40B4-BE49-F238E27FC236}">
                <a16:creationId xmlns:a16="http://schemas.microsoft.com/office/drawing/2014/main" id="{B9B723C8-6522-8DA0-94EC-1BB719CCCB9D}"/>
              </a:ext>
            </a:extLst>
          </p:cNvPr>
          <p:cNvSpPr/>
          <p:nvPr/>
        </p:nvSpPr>
        <p:spPr>
          <a:xfrm>
            <a:off x="4876800" y="4118449"/>
            <a:ext cx="672905" cy="628095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5B1ED5-5C5C-67C3-614F-CA44EA4DDDD4}"/>
              </a:ext>
            </a:extLst>
          </p:cNvPr>
          <p:cNvSpPr txBox="1"/>
          <p:nvPr/>
        </p:nvSpPr>
        <p:spPr>
          <a:xfrm>
            <a:off x="5861528" y="4255236"/>
            <a:ext cx="5405139" cy="114199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0861" tIns="120861" rIns="120861" bIns="120861" numCol="1" spcCol="1270" anchor="ctr" anchorCtr="0">
            <a:noAutofit/>
          </a:bodyPr>
          <a:lstStyle/>
          <a:p>
            <a:pPr marL="0" lvl="0" indent="0" algn="l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2200" kern="1200" dirty="0"/>
              <a:t>Research section for finding a partner to collaborate and Activities section for game nights and watching movies/tech documentaries together</a:t>
            </a:r>
            <a:endParaRPr lang="en-US" sz="2200" kern="1200" dirty="0"/>
          </a:p>
        </p:txBody>
      </p:sp>
      <p:pic>
        <p:nvPicPr>
          <p:cNvPr id="6" name="3-1_dsoqGy4F">
            <a:hlinkClick r:id="" action="ppaction://media"/>
            <a:extLst>
              <a:ext uri="{FF2B5EF4-FFF2-40B4-BE49-F238E27FC236}">
                <a16:creationId xmlns:a16="http://schemas.microsoft.com/office/drawing/2014/main" id="{041A3F75-1E2A-9C91-69F8-885CE07A054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41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94782" y="611475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59DD5D-2D83-47CF-AA88-3CB300EC8015}"/>
              </a:ext>
            </a:extLst>
          </p:cNvPr>
          <p:cNvSpPr txBox="1"/>
          <p:nvPr/>
        </p:nvSpPr>
        <p:spPr>
          <a:xfrm>
            <a:off x="5118457" y="611747"/>
            <a:ext cx="11044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Connect feature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4D42F-F93C-494C-80B1-F87D61F3100E}"/>
              </a:ext>
            </a:extLst>
          </p:cNvPr>
          <p:cNvSpPr txBox="1"/>
          <p:nvPr/>
        </p:nvSpPr>
        <p:spPr>
          <a:xfrm>
            <a:off x="2240635" y="5859718"/>
            <a:ext cx="130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Figure 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61981D-33C0-BA46-6E1A-51734E2A858B}"/>
              </a:ext>
            </a:extLst>
          </p:cNvPr>
          <p:cNvCxnSpPr>
            <a:cxnSpLocks/>
          </p:cNvCxnSpPr>
          <p:nvPr/>
        </p:nvCxnSpPr>
        <p:spPr>
          <a:xfrm>
            <a:off x="4796943" y="1567832"/>
            <a:ext cx="7244080" cy="0"/>
          </a:xfrm>
          <a:prstGeom prst="line">
            <a:avLst/>
          </a:prstGeom>
          <a:ln>
            <a:solidFill>
              <a:srgbClr val="4E28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TextBox 6">
            <a:extLst>
              <a:ext uri="{FF2B5EF4-FFF2-40B4-BE49-F238E27FC236}">
                <a16:creationId xmlns:a16="http://schemas.microsoft.com/office/drawing/2014/main" id="{8CD3EB57-A6DC-7F93-F790-846186360A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0571392"/>
              </p:ext>
            </p:extLst>
          </p:nvPr>
        </p:nvGraphicFramePr>
        <p:xfrm>
          <a:off x="5118457" y="1842397"/>
          <a:ext cx="6722533" cy="3785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9CA51D8-B916-DB3F-D522-390C4F141D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042" y="363887"/>
            <a:ext cx="2983831" cy="5495831"/>
          </a:xfrm>
          <a:prstGeom prst="rect">
            <a:avLst/>
          </a:prstGeom>
        </p:spPr>
      </p:pic>
      <p:pic>
        <p:nvPicPr>
          <p:cNvPr id="2" name="WhatsApp-Ptt-2022-12-14-at-9.41.23-PM">
            <a:hlinkClick r:id="" action="ppaction://media"/>
            <a:extLst>
              <a:ext uri="{FF2B5EF4-FFF2-40B4-BE49-F238E27FC236}">
                <a16:creationId xmlns:a16="http://schemas.microsoft.com/office/drawing/2014/main" id="{014DFDBD-FB00-1CE6-488B-EED0E80345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17878" y="624625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2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3244E2-BF5F-C81C-B24A-BB8E20D18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65" y="122802"/>
            <a:ext cx="3431354" cy="5806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03150C-7045-9140-009E-F140FA2EB393}"/>
              </a:ext>
            </a:extLst>
          </p:cNvPr>
          <p:cNvSpPr txBox="1"/>
          <p:nvPr/>
        </p:nvSpPr>
        <p:spPr>
          <a:xfrm>
            <a:off x="3927107" y="478447"/>
            <a:ext cx="122555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       Connected with a student</a:t>
            </a:r>
            <a:br>
              <a:rPr lang="en-IN" sz="4000" dirty="0"/>
            </a:br>
            <a:r>
              <a:rPr lang="en-IN" sz="4000" dirty="0"/>
              <a:t>       from CS 6750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BF433-3B72-1074-C8EE-C719FA5CB0E5}"/>
              </a:ext>
            </a:extLst>
          </p:cNvPr>
          <p:cNvSpPr txBox="1"/>
          <p:nvPr/>
        </p:nvSpPr>
        <p:spPr>
          <a:xfrm>
            <a:off x="1249234" y="5929162"/>
            <a:ext cx="130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Figure 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0B783A-99CE-1A00-16A3-FDE6AE08F0E8}"/>
              </a:ext>
            </a:extLst>
          </p:cNvPr>
          <p:cNvSpPr txBox="1"/>
          <p:nvPr/>
        </p:nvSpPr>
        <p:spPr>
          <a:xfrm>
            <a:off x="4797834" y="2631346"/>
            <a:ext cx="67225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Figure 5 shows the chat when you connect with a student from CS 6750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You can screenshare or join them on call and update each other with your study progress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414C38-94A4-E7B7-15BE-BBB15D2FFEE9}"/>
              </a:ext>
            </a:extLst>
          </p:cNvPr>
          <p:cNvCxnSpPr>
            <a:cxnSpLocks/>
          </p:cNvCxnSpPr>
          <p:nvPr/>
        </p:nvCxnSpPr>
        <p:spPr>
          <a:xfrm>
            <a:off x="4537061" y="1991344"/>
            <a:ext cx="7244080" cy="0"/>
          </a:xfrm>
          <a:prstGeom prst="line">
            <a:avLst/>
          </a:prstGeom>
          <a:ln>
            <a:solidFill>
              <a:srgbClr val="4E28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WhatsApp-Ptt-2022-12-14-at-10.28.44-PM">
            <a:hlinkClick r:id="" action="ppaction://media"/>
            <a:extLst>
              <a:ext uri="{FF2B5EF4-FFF2-40B4-BE49-F238E27FC236}">
                <a16:creationId xmlns:a16="http://schemas.microsoft.com/office/drawing/2014/main" id="{A31CCD1F-E662-B95C-BB33-280E8DE69A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04325" y="629849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8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44D7BF-1F74-08CB-4324-63C0C319E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28" y="410564"/>
            <a:ext cx="3238199" cy="58172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B45481-C282-7632-85B1-9D8201DC6F4F}"/>
              </a:ext>
            </a:extLst>
          </p:cNvPr>
          <p:cNvSpPr txBox="1"/>
          <p:nvPr/>
        </p:nvSpPr>
        <p:spPr>
          <a:xfrm>
            <a:off x="3965608" y="728704"/>
            <a:ext cx="12255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       Profile Information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B03C9E-37E5-0F57-7DEE-9FF8CC0BE92F}"/>
              </a:ext>
            </a:extLst>
          </p:cNvPr>
          <p:cNvCxnSpPr>
            <a:cxnSpLocks/>
          </p:cNvCxnSpPr>
          <p:nvPr/>
        </p:nvCxnSpPr>
        <p:spPr>
          <a:xfrm>
            <a:off x="4354181" y="1721837"/>
            <a:ext cx="7244080" cy="0"/>
          </a:xfrm>
          <a:prstGeom prst="line">
            <a:avLst/>
          </a:prstGeom>
          <a:ln>
            <a:solidFill>
              <a:srgbClr val="4E28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35D757-9436-D2BA-66E3-A4406C467EE8}"/>
              </a:ext>
            </a:extLst>
          </p:cNvPr>
          <p:cNvSpPr txBox="1"/>
          <p:nvPr/>
        </p:nvSpPr>
        <p:spPr>
          <a:xfrm>
            <a:off x="4766823" y="2459504"/>
            <a:ext cx="67225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Profile information contains the courses taken and expected graduation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For online programs, expected graduation date can help students meet their friends on graduation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593A6A-ABD2-E828-0DE7-3B6261021455}"/>
              </a:ext>
            </a:extLst>
          </p:cNvPr>
          <p:cNvSpPr txBox="1"/>
          <p:nvPr/>
        </p:nvSpPr>
        <p:spPr>
          <a:xfrm>
            <a:off x="1355112" y="6208924"/>
            <a:ext cx="130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Figure 6</a:t>
            </a:r>
          </a:p>
        </p:txBody>
      </p:sp>
      <p:pic>
        <p:nvPicPr>
          <p:cNvPr id="2" name="WhatsApp-Ptt-2022-12-14-at-10.29.37-PM">
            <a:hlinkClick r:id="" action="ppaction://media"/>
            <a:extLst>
              <a:ext uri="{FF2B5EF4-FFF2-40B4-BE49-F238E27FC236}">
                <a16:creationId xmlns:a16="http://schemas.microsoft.com/office/drawing/2014/main" id="{2892F1DF-C9F6-05A5-BF85-E0CF027416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95061" y="624415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6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D920E8-B7E2-CFCE-EBBA-C587182A6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12" y="401589"/>
            <a:ext cx="3318896" cy="5602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4C3832-918A-3916-F9D8-2076B81DEAE6}"/>
              </a:ext>
            </a:extLst>
          </p:cNvPr>
          <p:cNvSpPr txBox="1"/>
          <p:nvPr/>
        </p:nvSpPr>
        <p:spPr>
          <a:xfrm>
            <a:off x="1239013" y="6004382"/>
            <a:ext cx="130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Figure 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C225F-86E3-EAAE-5504-88DC1BF5BD0E}"/>
              </a:ext>
            </a:extLst>
          </p:cNvPr>
          <p:cNvSpPr txBox="1"/>
          <p:nvPr/>
        </p:nvSpPr>
        <p:spPr>
          <a:xfrm>
            <a:off x="3965608" y="728704"/>
            <a:ext cx="12255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       Messages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DA2186-EDEC-1E8D-3591-91121D076B10}"/>
              </a:ext>
            </a:extLst>
          </p:cNvPr>
          <p:cNvSpPr txBox="1"/>
          <p:nvPr/>
        </p:nvSpPr>
        <p:spPr>
          <a:xfrm>
            <a:off x="4614954" y="2431352"/>
            <a:ext cx="6722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Figure 7 shows the chats with friends, friend requests, and search bar to search for a friend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77CC8A-6E29-8258-33B5-8C11133E5888}"/>
              </a:ext>
            </a:extLst>
          </p:cNvPr>
          <p:cNvCxnSpPr>
            <a:cxnSpLocks/>
          </p:cNvCxnSpPr>
          <p:nvPr/>
        </p:nvCxnSpPr>
        <p:spPr>
          <a:xfrm>
            <a:off x="4354181" y="1721837"/>
            <a:ext cx="7244080" cy="0"/>
          </a:xfrm>
          <a:prstGeom prst="line">
            <a:avLst/>
          </a:prstGeom>
          <a:ln>
            <a:solidFill>
              <a:srgbClr val="4E28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WhatsApp-Ptt-2022-12-14-at-10.36.49-PM">
            <a:hlinkClick r:id="" action="ppaction://media"/>
            <a:extLst>
              <a:ext uri="{FF2B5EF4-FFF2-40B4-BE49-F238E27FC236}">
                <a16:creationId xmlns:a16="http://schemas.microsoft.com/office/drawing/2014/main" id="{46474381-89E1-19D1-6A18-4D6CAF58D4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37487" y="612929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8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A03B79-774C-9A53-D38B-17FE5555AC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39" y="581058"/>
            <a:ext cx="2964654" cy="5418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874E99-5B3F-4949-1ED6-0AE4B28703E9}"/>
              </a:ext>
            </a:extLst>
          </p:cNvPr>
          <p:cNvSpPr txBox="1"/>
          <p:nvPr/>
        </p:nvSpPr>
        <p:spPr>
          <a:xfrm>
            <a:off x="1229984" y="5907610"/>
            <a:ext cx="130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Figure 8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059EC9-22BB-26D7-D21D-F6B8C2B0C6E6}"/>
              </a:ext>
            </a:extLst>
          </p:cNvPr>
          <p:cNvCxnSpPr>
            <a:cxnSpLocks/>
          </p:cNvCxnSpPr>
          <p:nvPr/>
        </p:nvCxnSpPr>
        <p:spPr>
          <a:xfrm>
            <a:off x="4354181" y="1721837"/>
            <a:ext cx="7244080" cy="0"/>
          </a:xfrm>
          <a:prstGeom prst="line">
            <a:avLst/>
          </a:prstGeom>
          <a:ln>
            <a:solidFill>
              <a:srgbClr val="4E28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EB24729-E204-2172-979E-5E7F66B6F28A}"/>
              </a:ext>
            </a:extLst>
          </p:cNvPr>
          <p:cNvSpPr txBox="1"/>
          <p:nvPr/>
        </p:nvSpPr>
        <p:spPr>
          <a:xfrm>
            <a:off x="3965608" y="728704"/>
            <a:ext cx="122555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       Account Settings</a:t>
            </a:r>
          </a:p>
        </p:txBody>
      </p:sp>
      <p:graphicFrame>
        <p:nvGraphicFramePr>
          <p:cNvPr id="19" name="TextBox 6">
            <a:extLst>
              <a:ext uri="{FF2B5EF4-FFF2-40B4-BE49-F238E27FC236}">
                <a16:creationId xmlns:a16="http://schemas.microsoft.com/office/drawing/2014/main" id="{39EB5BE9-3DFA-6BFD-A2DA-BD9CDB0593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9145282"/>
              </p:ext>
            </p:extLst>
          </p:nvPr>
        </p:nvGraphicFramePr>
        <p:xfrm>
          <a:off x="4766823" y="2459504"/>
          <a:ext cx="6722533" cy="2677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WhatsApp-Ptt-2022-12-14-at-10.57.47-PM">
            <a:hlinkClick r:id="" action="ppaction://media"/>
            <a:extLst>
              <a:ext uri="{FF2B5EF4-FFF2-40B4-BE49-F238E27FC236}">
                <a16:creationId xmlns:a16="http://schemas.microsoft.com/office/drawing/2014/main" id="{857E514A-0823-B86F-83D0-370AF594E3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9356" y="627694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8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420</Words>
  <Application>Microsoft Office PowerPoint</Application>
  <PresentationFormat>Widescreen</PresentationFormat>
  <Paragraphs>62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Calibri Light (Headings)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Author</dc:creator>
  <cp:lastModifiedBy>Author</cp:lastModifiedBy>
  <cp:revision>2</cp:revision>
  <dcterms:created xsi:type="dcterms:W3CDTF">2022-12-14T00:10:57Z</dcterms:created>
  <dcterms:modified xsi:type="dcterms:W3CDTF">2022-12-14T17:38:44Z</dcterms:modified>
</cp:coreProperties>
</file>